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8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D9BA2-6616-4BBE-916A-E95C31719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FE3386-4C24-406D-BAEE-8EDEF796A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vijf periode 7</a:t>
            </a:r>
          </a:p>
        </p:txBody>
      </p:sp>
    </p:spTree>
    <p:extLst>
      <p:ext uri="{BB962C8B-B14F-4D97-AF65-F5344CB8AC3E}">
        <p14:creationId xmlns:p14="http://schemas.microsoft.com/office/powerpoint/2010/main" val="67002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5350AB-00D1-4262-A24A-DE7B7D112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nl-NL" sz="2400" dirty="0"/>
              <a:t>Klassieke grondrechten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653921-9273-4C51-9B8B-7CE5541453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Beschermen burgers tegen de overheid (bijvoorbeeld het recht op vrijheid van meningsuiting en het recht op privacy). </a:t>
            </a:r>
          </a:p>
          <a:p>
            <a:pPr algn="ctr"/>
            <a:endParaRPr lang="nl-NL" sz="240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2A73ABF-3251-4DC2-9A81-0AC7D22C7E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Overheid schrijft deze voor om voorzieningen te treffen voor het maatschappelijk functioneren van burgers (bijvoorbeeld de wet op de volksgezondheid of het recht op arbeid). </a:t>
            </a:r>
          </a:p>
          <a:p>
            <a:pPr algn="ctr"/>
            <a:endParaRPr lang="nl-NL" sz="2400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A5294E6-9A7E-4A4D-83EA-D5C65D44CF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Sociale grondrechten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4E0929-0941-4DBB-984D-654705BF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21817"/>
            <a:ext cx="7729728" cy="1188720"/>
          </a:xfrm>
        </p:spPr>
        <p:txBody>
          <a:bodyPr/>
          <a:lstStyle/>
          <a:p>
            <a:r>
              <a:rPr lang="nl-NL" dirty="0"/>
              <a:t>Terugblik vorige les</a:t>
            </a:r>
          </a:p>
        </p:txBody>
      </p:sp>
    </p:spTree>
    <p:extLst>
      <p:ext uri="{BB962C8B-B14F-4D97-AF65-F5344CB8AC3E}">
        <p14:creationId xmlns:p14="http://schemas.microsoft.com/office/powerpoint/2010/main" val="345337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BA21C4C4-4138-4F30-ABC1-52A8D388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14.6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794D846E-E2F1-4CAD-A45C-E7DCAE92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Zie Wiki – Deskundigheid en organisatie</a:t>
            </a:r>
          </a:p>
          <a:p>
            <a:pPr marL="0" indent="0" algn="ctr">
              <a:buNone/>
            </a:pPr>
            <a:r>
              <a:rPr lang="nl-NL" sz="2400" dirty="0"/>
              <a:t>Les 5 - </a:t>
            </a:r>
            <a:r>
              <a:rPr lang="nl-NL" sz="2400" dirty="0" err="1"/>
              <a:t>Worddocument</a:t>
            </a:r>
            <a:r>
              <a:rPr lang="nl-N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11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094EE-829C-4015-B82B-291E51401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1955"/>
            <a:ext cx="7729728" cy="1188720"/>
          </a:xfrm>
        </p:spPr>
        <p:txBody>
          <a:bodyPr/>
          <a:lstStyle/>
          <a:p>
            <a:r>
              <a:rPr lang="nl-NL" dirty="0"/>
              <a:t>Verdieping: mensenrechten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2D16E-8B11-412B-B008-742680E5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81176"/>
            <a:ext cx="8088058" cy="4991100"/>
          </a:xfrm>
        </p:spPr>
        <p:txBody>
          <a:bodyPr>
            <a:normAutofit fontScale="92500"/>
          </a:bodyPr>
          <a:lstStyle/>
          <a:p>
            <a:r>
              <a:rPr lang="nl-NL" sz="2400" dirty="0"/>
              <a:t>Mensenrechten zijn de basis van onze rechtsstaat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b="1" dirty="0"/>
              <a:t>Rechtsstaat</a:t>
            </a:r>
            <a:r>
              <a:rPr lang="nl-NL" sz="2400" dirty="0"/>
              <a:t> = dat de macht van de overheid wordt begrensd door het recht (ook de overheid is gebonden aan rechtsregels) 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b="1" dirty="0"/>
              <a:t>Inspanningsverplichting</a:t>
            </a:r>
            <a:r>
              <a:rPr lang="nl-NL" sz="2400" dirty="0"/>
              <a:t> = de overheid heeft als taak haar burgers over de mensenrechten te informeren </a:t>
            </a:r>
          </a:p>
          <a:p>
            <a:pPr marL="0" indent="0">
              <a:buNone/>
            </a:pPr>
            <a:r>
              <a:rPr lang="nl-NL" sz="2400" dirty="0"/>
              <a:t>Voorbeeld </a:t>
            </a:r>
            <a:r>
              <a:rPr lang="nl-NL" sz="2400" dirty="0">
                <a:sym typeface="Wingdings" panose="05000000000000000000" pitchFamily="2" charset="2"/>
              </a:rPr>
              <a:t> door rijksoverheid.nl of overheidscampagnes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Doel van inspanningsverplichting  opkomen voor je eigen rechten én die van collega’s, familie, vrienden en alle mensen om je heen</a:t>
            </a:r>
            <a:endParaRPr lang="nl-NL" sz="2400" dirty="0"/>
          </a:p>
          <a:p>
            <a:endParaRPr lang="nl-NL" sz="2400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CA5694E1-0428-4AAF-BABA-45DBF634E4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6" name="Picture 4" descr="Afbeeldingsresultaat voor overheidscampagnes">
            <a:extLst>
              <a:ext uri="{FF2B5EF4-FFF2-40B4-BE49-F238E27FC236}">
                <a16:creationId xmlns:a16="http://schemas.microsoft.com/office/drawing/2014/main" id="{DAB2D290-A483-4649-9BDB-6C39ED98C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374" y="4010344"/>
            <a:ext cx="1659890" cy="116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1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D9E35-E6B1-46F3-BA0E-A0410DD4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498" y="357759"/>
            <a:ext cx="7729728" cy="1188720"/>
          </a:xfrm>
        </p:spPr>
        <p:txBody>
          <a:bodyPr/>
          <a:lstStyle/>
          <a:p>
            <a:r>
              <a:rPr lang="nl-NL" dirty="0"/>
              <a:t>Trias politica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091A3F-680A-444F-BCC1-D067AE76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75" y="1847850"/>
            <a:ext cx="8562975" cy="47529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nl-NL" sz="2400" dirty="0"/>
              <a:t> Het ministerie (uitvoerende macht) = voert wetten uit die door de </a:t>
            </a:r>
          </a:p>
          <a:p>
            <a:pPr algn="ctr"/>
            <a:endParaRPr lang="nl-NL" sz="2400" dirty="0"/>
          </a:p>
          <a:p>
            <a:pPr algn="ctr"/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Staten Generaal (wetgevende macht) zijn gemaakt</a:t>
            </a:r>
          </a:p>
          <a:p>
            <a:pPr algn="ctr"/>
            <a:endParaRPr lang="nl-NL" sz="2400" dirty="0"/>
          </a:p>
          <a:p>
            <a:pPr algn="ctr"/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 Conflicten = instanties die rechtspreken inschakelen (rechterlijke macht)</a:t>
            </a:r>
          </a:p>
          <a:p>
            <a:pPr algn="ctr"/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b="1" dirty="0"/>
              <a:t>Triaspolitica</a:t>
            </a:r>
            <a:r>
              <a:rPr lang="nl-NL" sz="2400" dirty="0"/>
              <a:t> (= de scheiding der machten) </a:t>
            </a:r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B575E5F4-7D5E-4F91-A45B-359B26828735}"/>
              </a:ext>
            </a:extLst>
          </p:cNvPr>
          <p:cNvSpPr/>
          <p:nvPr/>
        </p:nvSpPr>
        <p:spPr>
          <a:xfrm>
            <a:off x="6091237" y="2530508"/>
            <a:ext cx="323850" cy="4762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Pijl: omlaag 5">
            <a:extLst>
              <a:ext uri="{FF2B5EF4-FFF2-40B4-BE49-F238E27FC236}">
                <a16:creationId xmlns:a16="http://schemas.microsoft.com/office/drawing/2014/main" id="{3565F4E0-326E-41F0-891D-BF2BD0D202F0}"/>
              </a:ext>
            </a:extLst>
          </p:cNvPr>
          <p:cNvSpPr/>
          <p:nvPr/>
        </p:nvSpPr>
        <p:spPr>
          <a:xfrm>
            <a:off x="6103143" y="3907060"/>
            <a:ext cx="323850" cy="4762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Is gelijk aan 6">
            <a:extLst>
              <a:ext uri="{FF2B5EF4-FFF2-40B4-BE49-F238E27FC236}">
                <a16:creationId xmlns:a16="http://schemas.microsoft.com/office/drawing/2014/main" id="{CED37A32-AD7A-40F6-9543-171442784906}"/>
              </a:ext>
            </a:extLst>
          </p:cNvPr>
          <p:cNvSpPr/>
          <p:nvPr/>
        </p:nvSpPr>
        <p:spPr>
          <a:xfrm>
            <a:off x="6091237" y="5283612"/>
            <a:ext cx="452438" cy="47625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4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F7812-DA9D-4135-A439-C6304C75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15565"/>
            <a:ext cx="7729728" cy="1188720"/>
          </a:xfrm>
        </p:spPr>
        <p:txBody>
          <a:bodyPr/>
          <a:lstStyle/>
          <a:p>
            <a:r>
              <a:rPr lang="nl-NL" dirty="0"/>
              <a:t>Aan de slag met het oefenexamen </a:t>
            </a:r>
          </a:p>
        </p:txBody>
      </p:sp>
    </p:spTree>
    <p:extLst>
      <p:ext uri="{BB962C8B-B14F-4D97-AF65-F5344CB8AC3E}">
        <p14:creationId xmlns:p14="http://schemas.microsoft.com/office/powerpoint/2010/main" val="251450085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197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Terugblik vorige les</vt:lpstr>
      <vt:lpstr>Uitleg 14.6</vt:lpstr>
      <vt:lpstr>Verdieping: mensenrechten</vt:lpstr>
      <vt:lpstr>Trias politica </vt:lpstr>
      <vt:lpstr>Aan de slag met het oefenexamen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13</cp:revision>
  <dcterms:created xsi:type="dcterms:W3CDTF">2020-02-25T13:31:43Z</dcterms:created>
  <dcterms:modified xsi:type="dcterms:W3CDTF">2020-03-16T09:39:54Z</dcterms:modified>
</cp:coreProperties>
</file>